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58" r:id="rId5"/>
    <p:sldId id="260" r:id="rId6"/>
    <p:sldId id="266" r:id="rId7"/>
    <p:sldId id="261" r:id="rId8"/>
    <p:sldId id="263" r:id="rId9"/>
    <p:sldId id="267" r:id="rId10"/>
    <p:sldId id="268" r:id="rId11"/>
    <p:sldId id="269" r:id="rId12"/>
    <p:sldId id="270" r:id="rId13"/>
    <p:sldId id="271" r:id="rId14"/>
    <p:sldId id="262" r:id="rId15"/>
    <p:sldId id="265" r:id="rId16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08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A6F2AAD-4A3D-4777-BE50-460782367A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84C447-DFF5-40D9-B23F-FF14ECA6D6F4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DEA20F5-7ACC-423A-B3EF-C68210C04C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2280" y="374004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393984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15228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Resim 44"/>
          <p:cNvPicPr/>
          <p:nvPr/>
        </p:nvPicPr>
        <p:blipFill>
          <a:blip r:embed="rId2"/>
          <a:stretch/>
        </p:blipFill>
        <p:spPr>
          <a:xfrm>
            <a:off x="457560" y="914040"/>
            <a:ext cx="6779880" cy="5409720"/>
          </a:xfrm>
          <a:prstGeom prst="rect">
            <a:avLst/>
          </a:prstGeom>
          <a:ln>
            <a:noFill/>
          </a:ln>
        </p:spPr>
      </p:pic>
      <p:pic>
        <p:nvPicPr>
          <p:cNvPr id="46" name="Resim 45"/>
          <p:cNvPicPr/>
          <p:nvPr/>
        </p:nvPicPr>
        <p:blipFill>
          <a:blip r:embed="rId2"/>
          <a:stretch/>
        </p:blipFill>
        <p:spPr>
          <a:xfrm>
            <a:off x="457560" y="914040"/>
            <a:ext cx="6779880" cy="540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152280" y="106200"/>
            <a:ext cx="7848360" cy="268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5228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393984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52280" y="374004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52280" y="374004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393984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5228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Resim 87"/>
          <p:cNvPicPr/>
          <p:nvPr/>
        </p:nvPicPr>
        <p:blipFill>
          <a:blip r:embed="rId2"/>
          <a:stretch/>
        </p:blipFill>
        <p:spPr>
          <a:xfrm>
            <a:off x="457560" y="914040"/>
            <a:ext cx="6779880" cy="5409720"/>
          </a:xfrm>
          <a:prstGeom prst="rect">
            <a:avLst/>
          </a:prstGeom>
          <a:ln>
            <a:noFill/>
          </a:ln>
        </p:spPr>
      </p:pic>
      <p:pic>
        <p:nvPicPr>
          <p:cNvPr id="89" name="Resim 88"/>
          <p:cNvPicPr/>
          <p:nvPr/>
        </p:nvPicPr>
        <p:blipFill>
          <a:blip r:embed="rId2"/>
          <a:stretch/>
        </p:blipFill>
        <p:spPr>
          <a:xfrm>
            <a:off x="457560" y="914040"/>
            <a:ext cx="6779880" cy="540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152280" y="106200"/>
            <a:ext cx="7848360" cy="268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228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93984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52280" y="374004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 hidden="1"/>
          <p:cNvSpPr/>
          <p:nvPr/>
        </p:nvSpPr>
        <p:spPr>
          <a:xfrm>
            <a:off x="0" y="6477120"/>
            <a:ext cx="9143640" cy="3805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" hidden="1"/>
          <p:cNvSpPr/>
          <p:nvPr/>
        </p:nvSpPr>
        <p:spPr>
          <a:xfrm>
            <a:off x="0" y="10440"/>
            <a:ext cx="9143640" cy="76176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447920" y="6536520"/>
            <a:ext cx="312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GTÜ - Bilgisayar Mühendisliği Bölümü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15"/>
          <p:cNvPicPr/>
          <p:nvPr/>
        </p:nvPicPr>
        <p:blipFill>
          <a:blip r:embed="rId14"/>
          <a:stretch/>
        </p:blipFill>
        <p:spPr>
          <a:xfrm>
            <a:off x="81720" y="5867280"/>
            <a:ext cx="984600" cy="984600"/>
          </a:xfrm>
          <a:prstGeom prst="rect">
            <a:avLst/>
          </a:prstGeom>
          <a:ln>
            <a:noFill/>
          </a:ln>
        </p:spPr>
      </p:pic>
      <p:pic>
        <p:nvPicPr>
          <p:cNvPr id="4" name="Picture 16"/>
          <p:cNvPicPr/>
          <p:nvPr/>
        </p:nvPicPr>
        <p:blipFill>
          <a:blip r:embed="rId15"/>
          <a:stretch/>
        </p:blipFill>
        <p:spPr>
          <a:xfrm>
            <a:off x="8001000" y="43920"/>
            <a:ext cx="1109520" cy="694800"/>
          </a:xfrm>
          <a:prstGeom prst="rect">
            <a:avLst/>
          </a:prstGeom>
          <a:ln>
            <a:noFill/>
          </a:ln>
        </p:spPr>
      </p:pic>
      <p:sp>
        <p:nvSpPr>
          <p:cNvPr id="5" name="CustomShape 4" hidden="1"/>
          <p:cNvSpPr/>
          <p:nvPr/>
        </p:nvSpPr>
        <p:spPr>
          <a:xfrm>
            <a:off x="4572000" y="6528960"/>
            <a:ext cx="312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BİL 495/496 Bitirme Projesi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5943600" y="200160"/>
            <a:ext cx="274284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Bilgisayar Mühendisliği Bölümü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title"/>
          </p:nvPr>
        </p:nvSpPr>
        <p:spPr>
          <a:xfrm>
            <a:off x="1066680" y="2057400"/>
            <a:ext cx="70862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tr-T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8" name="CustomShape 7"/>
          <p:cNvSpPr/>
          <p:nvPr/>
        </p:nvSpPr>
        <p:spPr>
          <a:xfrm>
            <a:off x="0" y="10440"/>
            <a:ext cx="9143640" cy="7617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8"/>
          <p:cNvSpPr/>
          <p:nvPr/>
        </p:nvSpPr>
        <p:spPr>
          <a:xfrm>
            <a:off x="0" y="6477120"/>
            <a:ext cx="9143640" cy="3805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15"/>
          <p:cNvPicPr/>
          <p:nvPr/>
        </p:nvPicPr>
        <p:blipFill>
          <a:blip r:embed="rId14"/>
          <a:stretch/>
        </p:blipFill>
        <p:spPr>
          <a:xfrm>
            <a:off x="152280" y="571500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1" name="Picture 16"/>
          <p:cNvPicPr/>
          <p:nvPr/>
        </p:nvPicPr>
        <p:blipFill>
          <a:blip r:embed="rId16"/>
          <a:stretch/>
        </p:blipFill>
        <p:spPr>
          <a:xfrm>
            <a:off x="3276720" y="179640"/>
            <a:ext cx="2786400" cy="1744560"/>
          </a:xfrm>
          <a:prstGeom prst="rect">
            <a:avLst/>
          </a:prstGeom>
          <a:ln>
            <a:noFill/>
          </a:ln>
        </p:spPr>
      </p:pic>
      <p:sp>
        <p:nvSpPr>
          <p:cNvPr id="12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77120"/>
            <a:ext cx="9143640" cy="3805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10440"/>
            <a:ext cx="9143640" cy="76176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3"/>
          <p:cNvSpPr/>
          <p:nvPr/>
        </p:nvSpPr>
        <p:spPr>
          <a:xfrm>
            <a:off x="1447920" y="6536520"/>
            <a:ext cx="312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GTÜ - Bilgisayar Mühendisliği Bölümü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15"/>
          <p:cNvPicPr/>
          <p:nvPr/>
        </p:nvPicPr>
        <p:blipFill>
          <a:blip r:embed="rId14"/>
          <a:stretch/>
        </p:blipFill>
        <p:spPr>
          <a:xfrm>
            <a:off x="81720" y="5867280"/>
            <a:ext cx="984600" cy="984600"/>
          </a:xfrm>
          <a:prstGeom prst="rect">
            <a:avLst/>
          </a:prstGeom>
          <a:ln>
            <a:noFill/>
          </a:ln>
        </p:spPr>
      </p:pic>
      <p:pic>
        <p:nvPicPr>
          <p:cNvPr id="51" name="Picture 16"/>
          <p:cNvPicPr/>
          <p:nvPr/>
        </p:nvPicPr>
        <p:blipFill>
          <a:blip r:embed="rId15"/>
          <a:stretch/>
        </p:blipFill>
        <p:spPr>
          <a:xfrm>
            <a:off x="8001000" y="43920"/>
            <a:ext cx="1109520" cy="69480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4572000" y="6528960"/>
            <a:ext cx="312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BİL 495/496 Bitirme Projesi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title"/>
          </p:nvPr>
        </p:nvSpPr>
        <p:spPr>
          <a:xfrm>
            <a:off x="152280" y="106200"/>
            <a:ext cx="7848360" cy="5792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Asıl başlık stili için tıklatın</a:t>
            </a:r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LevelAsıl metin stillerini düzenlemek için tıklatın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tr-TR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İkinci düzey</a:t>
            </a:r>
            <a:endParaRPr lang="tr-TR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Üçüncü düzey</a:t>
            </a:r>
            <a:endParaRPr lang="tr-TR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Dördüncü düzey</a:t>
            </a:r>
            <a:endParaRPr lang="tr-TR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Beşinci düzey</a:t>
            </a:r>
            <a:endParaRPr lang="tr-TR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8534520" y="6553080"/>
            <a:ext cx="456840" cy="75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3D148062-1668-427F-B5BD-AFE5F3680D9E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yfirstdrone.com/how-to-fly-a-quadcopter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3OCBQ7Ss9jMqvSLQrT?utm_source=media-link&amp;utm_medium=landing&amp;utm_campaign=Media%20Links&amp;utm_term=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52280" y="2209680"/>
            <a:ext cx="8762760" cy="1523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tr-T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Uçuş Simülatörü için Joystick Arayüzü</a:t>
            </a:r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333440" y="3429360"/>
            <a:ext cx="6400440" cy="342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8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BIL 495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tr-T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İzleme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Şevval MEHDER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Danışmanı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Prof. Dr. Erkan ZERGEROĞLU </a:t>
            </a:r>
            <a:r>
              <a:rPr lang="tr-T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Aralık</a:t>
            </a:r>
            <a:r>
              <a:rPr lang="en-U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2018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0D9E3BB2-44D2-4758-815D-FFE1677FEA71}" type="slidenum">
              <a:rPr lang="en-US" sz="1000" b="0" strike="noStrike" spc="-1" smtClean="0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lang="tr-T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CD8F969-0E4B-49ED-90D5-87F758140E9D}"/>
              </a:ext>
            </a:extLst>
          </p:cNvPr>
          <p:cNvSpPr txBox="1"/>
          <p:nvPr/>
        </p:nvSpPr>
        <p:spPr>
          <a:xfrm>
            <a:off x="914401" y="907533"/>
            <a:ext cx="68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Joystick modüllerinden gelen bilginin bilgisayara gönderilmesi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42CED72-DC7B-44C8-8289-83C6F45A3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8752"/>
            <a:ext cx="9144000" cy="35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09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0D9E3BB2-44D2-4758-815D-FFE1677FEA71}" type="slidenum">
              <a:rPr lang="en-US" sz="1000" b="0" strike="noStrike" spc="-1" smtClean="0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lang="tr-T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Resim 8">
            <a:extLst>
              <a:ext uri="{FF2B5EF4-FFF2-40B4-BE49-F238E27FC236}">
                <a16:creationId xmlns:a16="http://schemas.microsoft.com/office/drawing/2014/main" id="{CF4A6A04-E398-418A-BEB5-469FF754AF5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34276" y="1082640"/>
            <a:ext cx="7956360" cy="4457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34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0D9E3BB2-44D2-4758-815D-FFE1677FEA71}" type="slidenum">
              <a:rPr lang="en-US" sz="1000" b="0" strike="noStrike" spc="-1" smtClean="0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lang="tr-T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7982BA70-164A-4A1A-8C79-FA56057D53BA}"/>
              </a:ext>
            </a:extLst>
          </p:cNvPr>
          <p:cNvSpPr txBox="1"/>
          <p:nvPr/>
        </p:nvSpPr>
        <p:spPr>
          <a:xfrm>
            <a:off x="493543" y="1244600"/>
            <a:ext cx="8156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Bilgisayar tarafından tanınan </a:t>
            </a:r>
            <a:r>
              <a:rPr lang="tr-TR" dirty="0" err="1"/>
              <a:t>joystick’in</a:t>
            </a:r>
            <a:r>
              <a:rPr lang="tr-TR" dirty="0"/>
              <a:t> </a:t>
            </a:r>
            <a:r>
              <a:rPr lang="tr-TR" dirty="0" err="1"/>
              <a:t>MAVProxy</a:t>
            </a:r>
            <a:r>
              <a:rPr lang="tr-TR" dirty="0"/>
              <a:t> yer istasyonu tarafından da</a:t>
            </a:r>
          </a:p>
          <a:p>
            <a:pPr algn="ctr"/>
            <a:r>
              <a:rPr lang="tr-TR" dirty="0"/>
              <a:t>tanınmasının sağlanması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2620B21-A266-4337-BBC4-7EB07BCE1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84" y="1997310"/>
            <a:ext cx="6125430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42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FD841260-9286-4495-A16F-D117BF6AF358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Yapılacaklar</a:t>
            </a:r>
            <a:endParaRPr lang="tr-T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173160" y="1523880"/>
            <a:ext cx="7848360" cy="3047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tr-T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Doğru joystick bilgilerin</a:t>
            </a:r>
            <a:r>
              <a:rPr lang="tr-T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alınması</a:t>
            </a:r>
          </a:p>
          <a:p>
            <a:pPr marL="342900" indent="-342900">
              <a:buFontTx/>
              <a:buChar char="-"/>
            </a:pPr>
            <a:r>
              <a:rPr lang="tr-T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Gecikme değerlerinin ölçülmesi</a:t>
            </a:r>
          </a:p>
          <a:p>
            <a:pPr marL="342900" indent="-342900">
              <a:buFontTx/>
              <a:buChar char="-"/>
            </a:pPr>
            <a:r>
              <a:rPr lang="tr-T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Simülasyonda doğru sinyallerin doğru hareketi gerçekleştirmesinin sağlanması</a:t>
            </a: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Resim 2"/>
          <p:cNvPicPr/>
          <p:nvPr/>
        </p:nvPicPr>
        <p:blipFill>
          <a:blip r:embed="rId2"/>
          <a:stretch/>
        </p:blipFill>
        <p:spPr>
          <a:xfrm>
            <a:off x="109800" y="3191053"/>
            <a:ext cx="8924400" cy="163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Kaynaklar</a:t>
            </a:r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152280" y="914400"/>
            <a:ext cx="7391160" cy="5409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14710" indent="-51435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tr-T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Joystickle uçuş </a:t>
            </a:r>
            <a:r>
              <a:rPr lang="tr-TR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demosu</a:t>
            </a:r>
            <a:r>
              <a:rPr lang="tr-T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ve detaylı bilgi:</a:t>
            </a:r>
            <a:endParaRPr lang="tr-TR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hlinkClick r:id="rId2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tr-TR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https://myfirstdrone.com/how-to-fly-a-quadcopter</a:t>
            </a:r>
            <a:endParaRPr lang="tr-TR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1FC0B6CE-4CA0-461B-84D9-54E84851B0F4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6A29B009-C738-49DD-A5CE-97FC4D62AA63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52280" y="1295280"/>
            <a:ext cx="7467120" cy="4647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Projenin Şeması ve Tanımı </a:t>
            </a:r>
          </a:p>
          <a:p>
            <a:pPr>
              <a:lnSpc>
                <a:spcPct val="90000"/>
              </a:lnSpc>
            </a:pP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 Tasarım Planı</a:t>
            </a:r>
          </a:p>
          <a:p>
            <a:pPr>
              <a:lnSpc>
                <a:spcPct val="90000"/>
              </a:lnSpc>
            </a:pP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</a:p>
          <a:p>
            <a:pPr>
              <a:lnSpc>
                <a:spcPct val="90000"/>
              </a:lnSpc>
            </a:pP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Yapılacaklar</a:t>
            </a:r>
          </a:p>
          <a:p>
            <a:pPr marL="360">
              <a:lnSpc>
                <a:spcPct val="90000"/>
              </a:lnSpc>
              <a:buClr>
                <a:srgbClr val="000000"/>
              </a:buClr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Kaynaklar</a:t>
            </a:r>
          </a:p>
        </p:txBody>
      </p:sp>
      <p:sp>
        <p:nvSpPr>
          <p:cNvPr id="99" name="TextShape 3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İçerik</a:t>
            </a:r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395D7432-48A8-4372-A780-486F13124E71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 Şeması ve Tanımı</a:t>
            </a:r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990720" y="4191120"/>
            <a:ext cx="7162560" cy="1828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743040" lvl="1" indent="-342720">
              <a:lnSpc>
                <a:spcPct val="8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ArduPilot Simülasyon Programı için bir joystick donanımı ve arayüz hazırlanması.</a:t>
            </a:r>
          </a:p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304920" y="4724280"/>
            <a:ext cx="441936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Resim 2"/>
          <p:cNvPicPr/>
          <p:nvPr/>
        </p:nvPicPr>
        <p:blipFill>
          <a:blip r:embed="rId2"/>
          <a:stretch/>
        </p:blipFill>
        <p:spPr>
          <a:xfrm>
            <a:off x="309600" y="1026360"/>
            <a:ext cx="6583680" cy="2768400"/>
          </a:xfrm>
          <a:prstGeom prst="rect">
            <a:avLst/>
          </a:prstGeom>
          <a:ln>
            <a:noFill/>
          </a:ln>
        </p:spPr>
      </p:pic>
      <p:pic>
        <p:nvPicPr>
          <p:cNvPr id="105" name="Resim 5"/>
          <p:cNvPicPr/>
          <p:nvPr/>
        </p:nvPicPr>
        <p:blipFill>
          <a:blip r:embed="rId3"/>
          <a:stretch/>
        </p:blipFill>
        <p:spPr>
          <a:xfrm>
            <a:off x="4323240" y="1371600"/>
            <a:ext cx="3378600" cy="190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16DE8903-D9C4-4240-A38E-3E62E2DAA9FA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lang="tr-T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152280" y="914400"/>
            <a:ext cx="8287920" cy="480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tr-TR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Raspberry</a:t>
            </a:r>
            <a:r>
              <a:rPr lang="tr-T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Pi </a:t>
            </a:r>
            <a:r>
              <a:rPr lang="tr-TR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Zero’nun</a:t>
            </a:r>
            <a:r>
              <a:rPr lang="tr-T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USB aygıtı olarak tanınması desteği sağlandı.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6EE5FDEC-EE2B-4572-B2FB-BB9C2664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4" y="1899242"/>
            <a:ext cx="4838170" cy="283055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1A16476-8F9B-46E7-8A50-1654E2A6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964" y="2059304"/>
            <a:ext cx="3782036" cy="2739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138F205-22C2-4E1F-9592-BA90DE98E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16" y="844478"/>
            <a:ext cx="6992326" cy="102884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058BF17-5235-44C9-B989-D27C4EE5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16" y="2063822"/>
            <a:ext cx="6963747" cy="4163006"/>
          </a:xfrm>
          <a:prstGeom prst="rect">
            <a:avLst/>
          </a:prstGeom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id="{5B10B213-3E71-4F22-8E06-1D03850BA340}"/>
              </a:ext>
            </a:extLst>
          </p:cNvPr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lang="tr-T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605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52280" y="914400"/>
            <a:ext cx="8393760" cy="3060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USB konfigürasyon dosyasının yazılması</a:t>
            </a:r>
          </a:p>
          <a:p>
            <a:pPr marL="343080" indent="-342720">
              <a:lnSpc>
                <a:spcPct val="100000"/>
              </a:lnSpc>
            </a:pP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B7FA27F9-4C72-40A3-B4CE-A1F63A76C287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4DD759A6-727D-4E66-956F-CBBFD63B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40" y="4117785"/>
            <a:ext cx="6605505" cy="2292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https://i.giphy.com/3OCBQ7Ss9jMqvSLQrT.gif">
            <a:hlinkClick r:id="rId3"/>
            <a:extLst>
              <a:ext uri="{FF2B5EF4-FFF2-40B4-BE49-F238E27FC236}">
                <a16:creationId xmlns:a16="http://schemas.microsoft.com/office/drawing/2014/main" id="{5E8703C9-C436-4CD3-911B-8110F19022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60" y="14033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0D9E3BB2-44D2-4758-815D-FFE1677FEA71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1554280F-72AD-4D1F-AB4F-D70CCEA4840E}"/>
              </a:ext>
            </a:extLst>
          </p:cNvPr>
          <p:cNvSpPr txBox="1"/>
          <p:nvPr/>
        </p:nvSpPr>
        <p:spPr>
          <a:xfrm>
            <a:off x="1100667" y="924467"/>
            <a:ext cx="68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Bilgisayara veri gönderilmesinin sağlanması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A806CF5-F73B-437C-9E11-5ABC96B5F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8752"/>
            <a:ext cx="9144000" cy="3560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0D9E3BB2-44D2-4758-815D-FFE1677FEA71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1554280F-72AD-4D1F-AB4F-D70CCEA4840E}"/>
              </a:ext>
            </a:extLst>
          </p:cNvPr>
          <p:cNvSpPr txBox="1"/>
          <p:nvPr/>
        </p:nvSpPr>
        <p:spPr>
          <a:xfrm>
            <a:off x="5520265" y="2414601"/>
            <a:ext cx="2916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Analog joystick modüllerinin ADC(MCP3008 </a:t>
            </a:r>
            <a:r>
              <a:rPr lang="tr-TR" dirty="0" err="1"/>
              <a:t>chip</a:t>
            </a:r>
            <a:r>
              <a:rPr lang="tr-TR" dirty="0"/>
              <a:t>) yardımıyla </a:t>
            </a:r>
            <a:r>
              <a:rPr lang="tr-TR" dirty="0" err="1"/>
              <a:t>Raspberry’e</a:t>
            </a:r>
            <a:r>
              <a:rPr lang="tr-TR" dirty="0"/>
              <a:t> bağlanması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9E4BC6B-AF79-4EC2-917B-B71BF8B02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06" y="1362968"/>
            <a:ext cx="3125893" cy="47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076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0D9E3BB2-44D2-4758-815D-FFE1677FEA71}" type="slidenum">
              <a:rPr lang="en-US" sz="1000" b="0" strike="noStrike" spc="-1" smtClean="0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  <a:endParaRPr lang="tr-T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409C056-F218-4F9B-A5BB-29CE5C3F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0" y="1039225"/>
            <a:ext cx="8473440" cy="47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230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2131</TotalTime>
  <Words>143</Words>
  <Application>Microsoft Office PowerPoint</Application>
  <PresentationFormat>Ekran Gösterisi (4:3)</PresentationFormat>
  <Paragraphs>59</Paragraphs>
  <Slides>14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14</vt:i4>
      </vt:variant>
    </vt:vector>
  </HeadingPairs>
  <TitlesOfParts>
    <vt:vector size="22" baseType="lpstr">
      <vt:lpstr>Arial</vt:lpstr>
      <vt:lpstr>StarSymbol</vt:lpstr>
      <vt:lpstr>Symbol</vt:lpstr>
      <vt:lpstr>Tahoma</vt:lpstr>
      <vt:lpstr>Times New Roman</vt:lpstr>
      <vt:lpstr>Wingdings</vt:lpstr>
      <vt:lpstr>Office Theme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subject/>
  <dc:creator>inanc tahrali</dc:creator>
  <dc:description/>
  <cp:lastModifiedBy>Şevval M</cp:lastModifiedBy>
  <cp:revision>414</cp:revision>
  <dcterms:created xsi:type="dcterms:W3CDTF">2007-08-26T20:02:13Z</dcterms:created>
  <dcterms:modified xsi:type="dcterms:W3CDTF">2018-12-12T03:42:48Z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gyte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Ekran Gösterisi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</Properties>
</file>